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7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3B6A-F69C-4DFA-9FCE-55862A959BC0}" type="datetimeFigureOut">
              <a:rPr lang="ar-IQ" smtClean="0"/>
              <a:t>21/09/1442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0ED-236C-48FF-8A1C-92F0D8D48F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8757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3B6A-F69C-4DFA-9FCE-55862A959BC0}" type="datetimeFigureOut">
              <a:rPr lang="ar-IQ" smtClean="0"/>
              <a:t>21/09/1442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0ED-236C-48FF-8A1C-92F0D8D48F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876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3B6A-F69C-4DFA-9FCE-55862A959BC0}" type="datetimeFigureOut">
              <a:rPr lang="ar-IQ" smtClean="0"/>
              <a:t>21/09/1442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0ED-236C-48FF-8A1C-92F0D8D48F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4416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3B6A-F69C-4DFA-9FCE-55862A959BC0}" type="datetimeFigureOut">
              <a:rPr lang="ar-IQ" smtClean="0"/>
              <a:t>21/09/1442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0ED-236C-48FF-8A1C-92F0D8D48F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9109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3B6A-F69C-4DFA-9FCE-55862A959BC0}" type="datetimeFigureOut">
              <a:rPr lang="ar-IQ" smtClean="0"/>
              <a:t>21/09/1442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0ED-236C-48FF-8A1C-92F0D8D48F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1686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3B6A-F69C-4DFA-9FCE-55862A959BC0}" type="datetimeFigureOut">
              <a:rPr lang="ar-IQ" smtClean="0"/>
              <a:t>21/09/1442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0ED-236C-48FF-8A1C-92F0D8D48F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584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3B6A-F69C-4DFA-9FCE-55862A959BC0}" type="datetimeFigureOut">
              <a:rPr lang="ar-IQ" smtClean="0"/>
              <a:t>21/09/1442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0ED-236C-48FF-8A1C-92F0D8D48F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320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3B6A-F69C-4DFA-9FCE-55862A959BC0}" type="datetimeFigureOut">
              <a:rPr lang="ar-IQ" smtClean="0"/>
              <a:t>21/09/1442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0ED-236C-48FF-8A1C-92F0D8D48F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3460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3B6A-F69C-4DFA-9FCE-55862A959BC0}" type="datetimeFigureOut">
              <a:rPr lang="ar-IQ" smtClean="0"/>
              <a:t>21/09/1442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0ED-236C-48FF-8A1C-92F0D8D48F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1337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3B6A-F69C-4DFA-9FCE-55862A959BC0}" type="datetimeFigureOut">
              <a:rPr lang="ar-IQ" smtClean="0"/>
              <a:t>21/09/1442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0ED-236C-48FF-8A1C-92F0D8D48F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9723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3B6A-F69C-4DFA-9FCE-55862A959BC0}" type="datetimeFigureOut">
              <a:rPr lang="ar-IQ" smtClean="0"/>
              <a:t>21/09/1442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0ED-236C-48FF-8A1C-92F0D8D48F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087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13B6A-F69C-4DFA-9FCE-55862A959BC0}" type="datetimeFigureOut">
              <a:rPr lang="ar-IQ" smtClean="0"/>
              <a:t>21/09/1442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E40ED-236C-48FF-8A1C-92F0D8D48F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861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nfoth\Desktop\2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173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nfoth\Desktop\0310_Exocyt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7128792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104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lnfoth\Desktop\0309_Three_Forms_of_Endocyt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52928" cy="437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10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lnfoth\Desktop\toni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313"/>
            <a:ext cx="7416824" cy="28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25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nfoth\Desktop\1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92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nfoth\Desktop\cell_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8712967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5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nfoth\Desktop\cell-membrane-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54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nfoth\Desktop\integrate protie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35292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1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nfoth\Desktop\59_2-plasma-membrane-stru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8"/>
            <a:ext cx="9144000" cy="63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1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nfoth\Desktop\0305_Simple_Diffusion_Across_Plasma_Membr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498"/>
            <a:ext cx="9144000" cy="481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39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nfoth\Desktop\0306_Facilitated_Diffu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19"/>
            <a:ext cx="7776864" cy="470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78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nfoth\Desktop\0308_Sodium_Potassium_Pu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838200"/>
            <a:ext cx="6413500" cy="446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0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</dc:creator>
  <cp:lastModifiedBy>DR.Ahmed Saker</cp:lastModifiedBy>
  <cp:revision>2</cp:revision>
  <dcterms:created xsi:type="dcterms:W3CDTF">2021-05-01T23:15:52Z</dcterms:created>
  <dcterms:modified xsi:type="dcterms:W3CDTF">2021-05-02T01:29:35Z</dcterms:modified>
</cp:coreProperties>
</file>